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76803"/>
  </p:normalViewPr>
  <p:slideViewPr>
    <p:cSldViewPr snapToGrid="0" snapToObjects="1">
      <p:cViewPr varScale="1">
        <p:scale>
          <a:sx n="259" d="100"/>
          <a:sy n="259" d="100"/>
        </p:scale>
        <p:origin x="11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188A-103A-7144-8326-C77E33C6478C}" type="datetimeFigureOut">
              <a:rPr lang="en-CN" smtClean="0"/>
              <a:t>2023/6/30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B1DE-8EEB-8E49-8AB1-472A591C92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99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将有问题的图片进行分析</a:t>
            </a:r>
            <a:r>
              <a:rPr lang="zh-CN" altLang="en-US" dirty="0"/>
              <a:t>，找到主要原因，几个小组可以并行的去解决这些问题。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196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对于多任务学习</a:t>
            </a:r>
            <a:r>
              <a:rPr lang="zh-CN" altLang="en-US" dirty="0"/>
              <a:t>，如果总的样本数量比较少，那么总体效果会差于训练单个神经网络的效果。如果总的数量比较多，则多任务的效果会好于单个神经网络的效果。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584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什么时候适用端到端的深度学习网络</a:t>
            </a:r>
            <a:r>
              <a:rPr lang="zh-CN" altLang="en-US" dirty="0"/>
              <a:t>？足够多的数据。</a:t>
            </a:r>
            <a:endParaRPr lang="en-US" altLang="zh-CN" dirty="0"/>
          </a:p>
          <a:p>
            <a:r>
              <a:rPr lang="zh-CN" altLang="en-US" dirty="0"/>
              <a:t>在人脸识别领域，一般分为两个步骤：人脸检测</a:t>
            </a:r>
            <a:r>
              <a:rPr lang="en-US" altLang="zh-CN" dirty="0"/>
              <a:t>+</a:t>
            </a:r>
            <a:r>
              <a:rPr lang="zh-CN" altLang="en-US" dirty="0"/>
              <a:t>人脸识别。这两个阶段，在业界都有足够多的图片进行训练。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576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在机器翻译领域</a:t>
            </a:r>
            <a:r>
              <a:rPr lang="zh-CN" altLang="en-US" dirty="0"/>
              <a:t>，可以直接使用端到端的深度学习网络进行训练，数据量足够。</a:t>
            </a:r>
            <a:endParaRPr lang="en-US" altLang="zh-CN" dirty="0"/>
          </a:p>
          <a:p>
            <a:r>
              <a:rPr lang="zh-CN" altLang="en-US" dirty="0"/>
              <a:t>但是根据</a:t>
            </a:r>
            <a:r>
              <a:rPr lang="en-US" altLang="zh-CN" dirty="0"/>
              <a:t>x</a:t>
            </a:r>
            <a:r>
              <a:rPr lang="zh-CN" altLang="en-US" dirty="0"/>
              <a:t>光图片判断年龄，数据量不够，就只能使用分步骤的方法实现：先进行骨头检测，再进行年龄识别。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4467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端到端的学习</a:t>
            </a:r>
            <a:r>
              <a:rPr lang="zh-CN" altLang="en-US" dirty="0"/>
              <a:t>完全数据说话，不会受到人类输入的知识的限制。但是当数据量不够的时候，系统就需要人类输入先验知识帮助</a:t>
            </a:r>
            <a:r>
              <a:rPr lang="zh-CN" altLang="en-US"/>
              <a:t>其实现目标。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14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对于小比例的随机错误</a:t>
            </a:r>
            <a:r>
              <a:rPr lang="zh-CN" altLang="en-US" dirty="0"/>
              <a:t>，是可以不用理会的。但是对于系统性的错误，必须纠正，否则，机器就会学习到这个规则。比如，打标签时，老是把白色的狗标成猫。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439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的目的是帮助在不同的选择器之间做出选择。如果错误标签不会影响这个选择，就可以不用去纠正。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3646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43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ev</a:t>
            </a:r>
            <a:r>
              <a:rPr lang="en-US" altLang="zh-CN" dirty="0"/>
              <a:t>/test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是训练的目标，应该尽量用最终场景中的样本。如果还有多余，再考虑放一部分到训练集中。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488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当训练集和开发集的error不一致的时候</a:t>
            </a:r>
            <a:r>
              <a:rPr lang="zh-CN" altLang="en-US" dirty="0"/>
              <a:t>，这个不一致可能来自两个方面：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网络没有“见过”开发集中的样本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训练集和开发集中的样本分布不一样</a:t>
            </a:r>
            <a:endParaRPr lang="en-US" altLang="zh-CN" dirty="0"/>
          </a:p>
          <a:p>
            <a:pPr marL="0" indent="0">
              <a:buNone/>
            </a:pPr>
            <a:r>
              <a:rPr lang="en-CN" dirty="0"/>
              <a:t>怎样才能确定上述不一致是哪个问题导致的呢</a:t>
            </a:r>
            <a:r>
              <a:rPr lang="zh-CN" altLang="en-US" dirty="0"/>
              <a:t>？需要引入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具有相同的分布，但是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不用于训练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</a:t>
            </a:r>
            <a:r>
              <a:rPr lang="en-US" altLang="zh-CN" dirty="0"/>
              <a:t>error</a:t>
            </a:r>
            <a:r>
              <a:rPr lang="zh-CN" altLang="en-US" dirty="0"/>
              <a:t>差异比较大，说明网络看不到的样本的预测比较差，是过拟合了。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</a:t>
            </a:r>
            <a:r>
              <a:rPr lang="en-US" altLang="zh-CN" dirty="0"/>
              <a:t>error</a:t>
            </a:r>
            <a:r>
              <a:rPr lang="zh-CN" altLang="en-US" dirty="0"/>
              <a:t>差异比较小，但是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的差异比较大，说明是数据分布不一致的问题。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2578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human-level</a:t>
            </a:r>
            <a:r>
              <a:rPr lang="zh-CN" altLang="en-US" dirty="0"/>
              <a:t>和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的差异，是</a:t>
            </a:r>
            <a:r>
              <a:rPr lang="en-US" altLang="zh-CN" dirty="0"/>
              <a:t>avoidable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</a:p>
          <a:p>
            <a:pPr marL="228600" indent="-228600">
              <a:buAutoNum type="arabicPeriod"/>
            </a:pPr>
            <a:r>
              <a:rPr lang="en-US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training-dev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的差异是</a:t>
            </a:r>
            <a:r>
              <a:rPr lang="en-US" altLang="zh-CN" dirty="0"/>
              <a:t>variance</a:t>
            </a:r>
          </a:p>
          <a:p>
            <a:pPr marL="228600" indent="-228600">
              <a:buAutoNum type="arabicPeriod"/>
            </a:pPr>
            <a:r>
              <a:rPr lang="en-US" dirty="0"/>
              <a:t>Training-dev </a:t>
            </a:r>
            <a:r>
              <a:rPr lang="en-US" dirty="0" err="1"/>
              <a:t>set和的v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的差异是数据分布不一致导致的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909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9930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在多任务网络的训练中</a:t>
            </a:r>
            <a:r>
              <a:rPr lang="zh-CN" altLang="en-US" dirty="0"/>
              <a:t>，即使标注不全（右下中的问号）也可以进行训练，只是需要在损失函数中去除这个问号对应的损失即可。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9B1DE-8EEB-8E49-8AB1-472A591C9258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953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1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4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4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4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5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5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5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5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6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6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6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1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6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7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7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7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8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8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8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8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9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9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1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9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9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10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10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10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2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2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2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W2L03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481</Words>
  <Application>Microsoft Macintosh PowerPoint</Application>
  <PresentationFormat>Custom</PresentationFormat>
  <Paragraphs>34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6</cp:revision>
  <dcterms:created xsi:type="dcterms:W3CDTF">2013-01-27T09:14:16Z</dcterms:created>
  <dcterms:modified xsi:type="dcterms:W3CDTF">2023-07-01T09:00:39Z</dcterms:modified>
  <cp:category/>
</cp:coreProperties>
</file>